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511" r:id="rId2"/>
    <p:sldId id="463" r:id="rId3"/>
    <p:sldId id="529" r:id="rId4"/>
    <p:sldId id="535" r:id="rId5"/>
    <p:sldId id="536" r:id="rId6"/>
    <p:sldId id="537" r:id="rId7"/>
    <p:sldId id="538" r:id="rId8"/>
    <p:sldId id="477" r:id="rId9"/>
    <p:sldId id="399" r:id="rId10"/>
    <p:sldId id="409" r:id="rId11"/>
    <p:sldId id="481" r:id="rId12"/>
    <p:sldId id="482" r:id="rId13"/>
    <p:sldId id="50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2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rvices.odata.org/V2/Northwind/Northwind.svc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08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Create App from external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Add bullet Chart inside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Working with In-app Extensibility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24242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B0990A4E-8C1B-44E1-A42A-9319E035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Build LRP from External Service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8787B3-5A89-B5BB-14B6-2303BACBF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458334"/>
            <a:ext cx="9210675" cy="51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1E6D8-F1EC-31A5-E6E0-39DC660F355D}"/>
              </a:ext>
            </a:extLst>
          </p:cNvPr>
          <p:cNvSpPr txBox="1"/>
          <p:nvPr/>
        </p:nvSpPr>
        <p:spPr>
          <a:xfrm>
            <a:off x="261764" y="934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-apple-system"/>
                <a:hlinkClick r:id="rId4"/>
              </a:rPr>
              <a:t>https://services.odata.org/V2/Northwind/Northwind.svc/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4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eld Extensibility in S/4HANA Cloud | SAP Blogs">
            <a:extLst>
              <a:ext uri="{FF2B5EF4-FFF2-40B4-BE49-F238E27FC236}">
                <a16:creationId xmlns:a16="http://schemas.microsoft.com/office/drawing/2014/main" id="{7B1F1CA2-2D3E-2CCF-9672-6F2A32C5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296268"/>
            <a:ext cx="11134725" cy="626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8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227D9-CD1C-AFAA-F723-13A5723D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" y="206797"/>
            <a:ext cx="4759101" cy="24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02BFC-2A12-1941-E689-A3379290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313" y="200025"/>
            <a:ext cx="5006774" cy="2423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84C21-C829-3B6B-92E9-3D08042D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56" y="2876550"/>
            <a:ext cx="2918713" cy="30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78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82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11709</TotalTime>
  <Words>153</Words>
  <Application>Microsoft Office PowerPoint</Application>
  <PresentationFormat>Widescreen</PresentationFormat>
  <Paragraphs>38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719</cp:revision>
  <dcterms:created xsi:type="dcterms:W3CDTF">2016-07-10T03:33:26Z</dcterms:created>
  <dcterms:modified xsi:type="dcterms:W3CDTF">2022-08-12T07:09:10Z</dcterms:modified>
</cp:coreProperties>
</file>